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2" r:id="rId6"/>
    <p:sldId id="264" r:id="rId7"/>
    <p:sldId id="265" r:id="rId8"/>
    <p:sldId id="267" r:id="rId9"/>
    <p:sldId id="268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685645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7459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3735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92995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64365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40602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09223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73942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453502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3676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2771800" y="1916832"/>
            <a:ext cx="3456383" cy="8640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2267743" y="2924943"/>
            <a:ext cx="4680520" cy="11521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FFEB3C"/>
              </a:buClr>
              <a:buSzPct val="25000"/>
            </a:pPr>
            <a:r>
              <a:rPr lang="ru-RU" sz="3600" b="1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ОНОВЛЕНА </a:t>
            </a:r>
            <a:br>
              <a:rPr lang="ru-RU" sz="3600" b="1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3600" b="1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ДУХОВНА УКРАЇНА</a:t>
            </a:r>
            <a:endParaRPr lang="ru-RU" sz="3600" b="1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3212976"/>
            <a:ext cx="9036496" cy="26642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FFEB3C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Ти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вподобав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Собі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Свою </a:t>
            </a:r>
            <a:b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українську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землю, </a:t>
            </a: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о Господи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Ісусе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долю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Свого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духовного</a:t>
            </a:r>
            <a:b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Ізраїля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Ти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повернув, </a:t>
            </a:r>
            <a:endParaRPr lang="ru-RU" sz="4800" b="1" i="0" u="none" strike="noStrike" cap="none" dirty="0">
              <a:solidFill>
                <a:srgbClr val="FFEB3C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276872"/>
            <a:ext cx="8532947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FFEB3C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Ти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провину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народу</a:t>
            </a:r>
            <a:b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Свого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простив, </a:t>
            </a: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увесь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гріх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їхній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покрив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!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:3</a:t>
            </a:r>
          </a:p>
        </p:txBody>
      </p:sp>
    </p:spTree>
    <p:extLst>
      <p:ext uri="{BB962C8B-B14F-4D97-AF65-F5344CB8AC3E}">
        <p14:creationId xmlns:p14="http://schemas.microsoft.com/office/powerpoint/2010/main" val="2663547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05526" y="2420888"/>
            <a:ext cx="8532947" cy="23762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FFEB3C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Ти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гнів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Свій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увесь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занехав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Ти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повстримав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Свій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гнів</a:t>
            </a:r>
            <a:b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від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палючої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лютости!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:4</a:t>
            </a:r>
          </a:p>
        </p:txBody>
      </p:sp>
    </p:spTree>
    <p:extLst>
      <p:ext uri="{BB962C8B-B14F-4D97-AF65-F5344CB8AC3E}">
        <p14:creationId xmlns:p14="http://schemas.microsoft.com/office/powerpoint/2010/main" val="953419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36512" y="2060848"/>
            <a:ext cx="9180512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FFEB3C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Отож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Ти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оживиш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нас,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організаторів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нових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церков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знову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, і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будуть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радіти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баптисти-благовісники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Твої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Тобою!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:7</a:t>
            </a:r>
          </a:p>
        </p:txBody>
      </p:sp>
    </p:spTree>
    <p:extLst>
      <p:ext uri="{BB962C8B-B14F-4D97-AF65-F5344CB8AC3E}">
        <p14:creationId xmlns:p14="http://schemas.microsoft.com/office/powerpoint/2010/main" val="1659596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2348880"/>
            <a:ext cx="8532947" cy="23042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FFEB3C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Покажи нам, о Господи,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милість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Свою, і подай нам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спасіння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Своє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.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:8</a:t>
            </a:r>
          </a:p>
        </p:txBody>
      </p:sp>
    </p:spTree>
    <p:extLst>
      <p:ext uri="{BB962C8B-B14F-4D97-AF65-F5344CB8AC3E}">
        <p14:creationId xmlns:p14="http://schemas.microsoft.com/office/powerpoint/2010/main" val="2048313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5496" y="2276872"/>
            <a:ext cx="9108504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FFEB3C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Справді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спасіння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Його</a:t>
            </a:r>
            <a:b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близьке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душам тих, </a:t>
            </a: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хто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боїться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Ісуса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,</a:t>
            </a: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щоб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слава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Його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була</a:t>
            </a:r>
            <a:b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в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нашій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Україні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.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:10</a:t>
            </a:r>
          </a:p>
        </p:txBody>
      </p:sp>
    </p:spTree>
    <p:extLst>
      <p:ext uri="{BB962C8B-B14F-4D97-AF65-F5344CB8AC3E}">
        <p14:creationId xmlns:p14="http://schemas.microsoft.com/office/powerpoint/2010/main" val="803336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204864"/>
            <a:ext cx="8532947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FFEB3C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Правда з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землі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виростає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  <a:b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а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справедливість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Із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 небес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визирає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щоб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дати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вічне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життя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.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:12</a:t>
            </a:r>
          </a:p>
        </p:txBody>
      </p:sp>
    </p:spTree>
    <p:extLst>
      <p:ext uri="{BB962C8B-B14F-4D97-AF65-F5344CB8AC3E}">
        <p14:creationId xmlns:p14="http://schemas.microsoft.com/office/powerpoint/2010/main" val="2617740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262321"/>
            <a:ext cx="9144000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rgbClr val="FFEB3C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І Господь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Ісус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дасть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божественне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добро, </a:t>
            </a: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а земля наша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дасть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духовний</a:t>
            </a:r>
            <a:r>
              <a:rPr lang="ru-RU" sz="4800" b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 урожай </a:t>
            </a:r>
            <a:r>
              <a:rPr lang="ru-RU" sz="4800" b="1" dirty="0" err="1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свій</a:t>
            </a:r>
            <a:r>
              <a:rPr lang="ru-RU" sz="4800" b="1" dirty="0">
                <a:solidFill>
                  <a:srgbClr val="FFEB3C"/>
                </a:solidFill>
                <a:latin typeface="+mn-lt"/>
                <a:ea typeface="Calibri"/>
                <a:cs typeface="Calibri"/>
                <a:sym typeface="Calibri"/>
              </a:rPr>
              <a:t>.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85</a:t>
            </a: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:13</a:t>
            </a:r>
          </a:p>
        </p:txBody>
      </p:sp>
    </p:spTree>
    <p:extLst>
      <p:ext uri="{BB962C8B-B14F-4D97-AF65-F5344CB8AC3E}">
        <p14:creationId xmlns:p14="http://schemas.microsoft.com/office/powerpoint/2010/main" val="20334349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177</Words>
  <Application>Microsoft Office PowerPoint</Application>
  <PresentationFormat>Екран (4:3)</PresentationFormat>
  <Paragraphs>60</Paragraphs>
  <Slides>9</Slides>
  <Notes>9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Calibri</vt:lpstr>
      <vt:lpstr>Georgia</vt:lpstr>
      <vt:lpstr>Verdana</vt:lpstr>
      <vt:lpstr>Тема Office</vt:lpstr>
      <vt:lpstr>Псалом 85</vt:lpstr>
      <vt:lpstr>Псалом 85:2</vt:lpstr>
      <vt:lpstr>Псалом 85:3</vt:lpstr>
      <vt:lpstr>Псалом 85:4</vt:lpstr>
      <vt:lpstr>Псалом 85:7</vt:lpstr>
      <vt:lpstr>Псалом 85:8</vt:lpstr>
      <vt:lpstr>Псалом 85:10</vt:lpstr>
      <vt:lpstr>Псалом 85:12</vt:lpstr>
      <vt:lpstr>Псалом 85:13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4</dc:title>
  <cp:lastModifiedBy>Dubenchuk Ivanka</cp:lastModifiedBy>
  <cp:revision>14</cp:revision>
  <dcterms:modified xsi:type="dcterms:W3CDTF">2024-05-12T17:38:49Z</dcterms:modified>
</cp:coreProperties>
</file>